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0D5"/>
    <a:srgbClr val="9DAADF"/>
    <a:srgbClr val="28A98D"/>
    <a:srgbClr val="436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ECB4F-86C6-3045-8F88-F9E133D72DF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6444-BC68-F445-8891-0E98D1A6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7B79-2841-FC47-BF39-7ED7EA2BC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E3AD3-59EF-F547-BFA0-ACAF0BA8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F6886-7D38-5843-9701-584E5D59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0842-AB8C-1548-93F2-29B911C37A8F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80513-6BB9-B046-B802-C6AE7002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99D3-15B5-7A49-B93E-44756B10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0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CD39-2473-5E46-B53F-89CCFFC7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F9A4E-F7EF-A842-96A5-BE8A08779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D6836-E8CF-BE4E-BDE6-05B42834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105E-E01C-1644-BE21-846FCB9742DB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9770F-929E-AC42-96C8-5DC0766B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760D-C870-8C4D-831D-5F69495D4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DC735-E889-A847-8EC0-402DC11A8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4EF04-66B8-5E47-B361-B76455758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9816-EBB6-064F-A156-33D35887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9E35-BBC9-5943-BFEC-7EE575AFF6B2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5C27-A0DA-C446-A66F-41B0B4A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5EFA-655B-B746-BB0E-7E390B6E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9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8341-AB66-4B4B-8D9B-57249636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662"/>
            <a:ext cx="10515600" cy="1080121"/>
          </a:xfrm>
        </p:spPr>
        <p:txBody>
          <a:bodyPr>
            <a:normAutofit/>
          </a:bodyPr>
          <a:lstStyle>
            <a:lvl1pPr>
              <a:defRPr sz="36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510E-BDD5-074F-B3E7-BED2BCAC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25"/>
            <a:ext cx="10515600" cy="3842718"/>
          </a:xfr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B764-A068-544B-B48E-1A365E1D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3F0B-4678-9F45-A244-40585638EEE6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8AA7-2C44-AF47-AEFD-969570D5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7C95-1E1C-334E-B406-C70F25A5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D26731-7007-8042-A6F8-6C71865CC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254" y="5440709"/>
            <a:ext cx="4610100" cy="127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C3870E-39D7-4741-A3E9-31D9B32325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4436" y="6345584"/>
            <a:ext cx="4475094" cy="35041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57F42C7-81E8-2643-B672-08B9C13273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10938" y="5453990"/>
            <a:ext cx="3888685" cy="10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56F1-EF35-034B-9349-1550DE2D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7A31B-4E9E-8749-B408-CE5B8CAA2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500F5-7E81-6940-BAFE-D5B6956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7A30-3D1E-FB45-8C86-6DF9677B0903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4CDEC-4317-E645-9808-7C776DB3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EF4D7-A599-754B-8720-B889E8B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686C-0EAE-D746-B17E-20A45FDE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C93F-AFC2-C442-A44D-7D9DCB707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B2D6A-CADF-5C4B-9416-B96B704C2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7A2AF-2858-F14D-A237-DBC7D575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71A-2272-FB42-A6D4-93A83562C5E6}" type="datetime1">
              <a:rPr lang="en-GB" smtClean="0"/>
              <a:t>09/11/2021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2E3B-4D4E-5647-84C5-8E3C63B6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CDC41-8599-6249-B643-09C9CE68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3672-1CEB-DD48-93B1-A5931B53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41FC6-8D0F-344D-AF7B-ECB592F4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DF37E-BA1F-4148-8316-23A01A205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F5D8D-CB7C-C447-B938-B51483A16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F07A9-08DB-2043-9D9E-03583AB2C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385EE1-D570-A141-A237-073AF889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AA12-7A28-284A-88E2-EA1E8FF4B118}" type="datetime1">
              <a:rPr lang="en-GB" smtClean="0"/>
              <a:t>09/11/2021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A41CF-F049-7648-992D-3E3C83FD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7E14D-EAB7-9749-82BE-45686DEA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9D7A-A0F7-4045-8F12-8E20714E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DE3D9-0349-E04B-9E20-57310AD2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1C51-7AEA-624F-8172-D22851BAAA56}" type="datetime1">
              <a:rPr lang="en-GB" smtClean="0"/>
              <a:t>09/11/2021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C1A99-BD55-FC49-B72A-9EFFBADD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C3F03-9514-4544-B5BF-BCA882D8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6D030F-1765-EE40-B41B-1EBE2AEA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FB1E-B7CF-8A43-A187-271D348BB3AF}" type="datetime1">
              <a:rPr lang="en-GB" smtClean="0"/>
              <a:t>09/11/2021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8213B-915E-F847-B198-A03A83F4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F99F1-30E0-F54F-A7D7-A05CAE69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EB56-081B-E046-B4BC-E65948DA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C48B5-C7CF-E943-A5B9-0AB602AD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F8E4B-693E-314E-A459-14BFD73CE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B517B-EA8E-204C-8942-1FE29035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C61D-C161-294C-838F-81BA6E4FFC87}" type="datetime1">
              <a:rPr lang="en-GB" smtClean="0"/>
              <a:t>09/11/2021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2B059-6F3F-B14D-A975-ABABD9B3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FF0C1-B0A6-804D-91EB-F12D7F36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4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8698-3BD1-6240-B73A-00F7DCAA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7C23D8-3F71-F44F-89F8-01D0BCEF4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D46F1-1659-8D40-874B-AAE49A15E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5F50D-8E8D-B44F-ACE0-0BD9C5EE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AEA0-E595-BF40-8962-048C3157E9FC}" type="datetime1">
              <a:rPr lang="en-GB" smtClean="0"/>
              <a:t>09/11/2021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1BD1B-4613-DA49-9C00-3768CF84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6B14C-3EE6-174D-A559-66B91586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6883C-48CF-AC4E-AC1B-3E0BFD8A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FB60B-F5F2-234A-9A65-40DE61599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808AC-7572-CF47-9E4E-D010D2D0D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EB0E-0E91-D740-8FF9-433A63EA82ED}" type="datetime1">
              <a:rPr lang="en-GB" smtClean="0"/>
              <a:t>09/11/2021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16D6C-CE76-414B-9046-6C7037BFB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89BB6-0312-494B-9DC2-22E52DFAE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2A161-F89F-F24E-935D-C6FE6964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isabilityundersiege.org/wp-content/uploads/2021/03/Impact-of-COVID-19-on-disabled-people-literature-review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ake, birthday, decorated&#10;&#10;Description automatically generated">
            <a:extLst>
              <a:ext uri="{FF2B5EF4-FFF2-40B4-BE49-F238E27FC236}">
                <a16:creationId xmlns:a16="http://schemas.microsoft.com/office/drawing/2014/main" id="{C9AF82FA-7471-FB49-8D2B-FA43BEA62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10" y="56837"/>
            <a:ext cx="5689590" cy="5939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7324A-DCA4-A941-875C-695CA43F2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68" y="2550163"/>
            <a:ext cx="6679179" cy="1939541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43618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Nothing About Us Without Us</a:t>
            </a:r>
            <a:br>
              <a:rPr lang="en-US" b="1" dirty="0">
                <a:solidFill>
                  <a:srgbClr val="43618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3200" b="1" dirty="0">
                <a:solidFill>
                  <a:srgbClr val="43618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What can the COVID-19 pandemic teach us about disability justice?</a:t>
            </a:r>
            <a:endParaRPr lang="en-US" b="1" dirty="0">
              <a:solidFill>
                <a:srgbClr val="43618A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06678-1051-BE4D-8309-2F01460EB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059" y="4766422"/>
            <a:ext cx="9301655" cy="165576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28A98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Vera Kubenz &amp; Dina Kiwan</a:t>
            </a:r>
          </a:p>
          <a:p>
            <a:pPr algn="l"/>
            <a:r>
              <a:rPr lang="en-US" dirty="0">
                <a:solidFill>
                  <a:srgbClr val="83B0D5"/>
                </a:solidFill>
              </a:rPr>
              <a:t>9 November 2021</a:t>
            </a:r>
          </a:p>
        </p:txBody>
      </p:sp>
      <p:pic>
        <p:nvPicPr>
          <p:cNvPr id="5" name="Picture 4" descr="University of Birmingham and ESRC Festival of Social Science logos">
            <a:extLst>
              <a:ext uri="{FF2B5EF4-FFF2-40B4-BE49-F238E27FC236}">
                <a16:creationId xmlns:a16="http://schemas.microsoft.com/office/drawing/2014/main" id="{D665C349-1C1E-6F44-9B1E-8465AA63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25" y="56837"/>
            <a:ext cx="4492499" cy="1237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210228-8F89-8240-8AA7-14DE79C46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933" y="6060089"/>
            <a:ext cx="4630092" cy="3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7C56-2BB3-4DA0-96F8-5399E405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DF5E-2745-4DE1-8741-C9F775E5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462" y="1587225"/>
            <a:ext cx="10515600" cy="3842718"/>
          </a:xfrm>
        </p:spPr>
        <p:txBody>
          <a:bodyPr/>
          <a:lstStyle/>
          <a:p>
            <a:r>
              <a:rPr lang="en-GB" dirty="0"/>
              <a:t>Full literature review (incl. 3-page executive summary):</a:t>
            </a:r>
          </a:p>
          <a:p>
            <a:pPr marL="0" indent="0">
              <a:buNone/>
            </a:pPr>
            <a:r>
              <a:rPr lang="en-GB">
                <a:hlinkClick r:id="rId2"/>
              </a:rPr>
              <a:t>https</a:t>
            </a:r>
            <a:r>
              <a:rPr lang="en-GB" dirty="0">
                <a:hlinkClick r:id="rId2"/>
              </a:rPr>
              <a:t>://disabilityundersiege.org/wp-content/uploads/2021/03/Impact-of-COVID-19-on-disabled-people-literature-review.pdf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6256E-FB96-4BF5-BE55-8F4BBA9E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Presenting findings from a literature review on the impact of COVID-19 on disabled people in the Global South</a:t>
            </a:r>
          </a:p>
          <a:p>
            <a:endParaRPr lang="en-US" dirty="0"/>
          </a:p>
          <a:p>
            <a:r>
              <a:rPr lang="en-US" dirty="0"/>
              <a:t>Panel discussion with an international panel of disabled activists</a:t>
            </a:r>
          </a:p>
          <a:p>
            <a:endParaRPr lang="en-US" dirty="0"/>
          </a:p>
          <a:p>
            <a:r>
              <a:rPr lang="en-US" dirty="0"/>
              <a:t>Q&amp;A with audience – raise your hands or put your questions in the chat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Exclusion from planning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countries did not consult or involve disabled people in pandemic planning</a:t>
            </a:r>
          </a:p>
          <a:p>
            <a:endParaRPr lang="en-US" dirty="0"/>
          </a:p>
          <a:p>
            <a:r>
              <a:rPr lang="en-US" dirty="0"/>
              <a:t>Disabled people’s requirements were not considered and excluded from plans</a:t>
            </a:r>
          </a:p>
          <a:p>
            <a:endParaRPr lang="en-US" dirty="0"/>
          </a:p>
          <a:p>
            <a:r>
              <a:rPr lang="en-US" dirty="0"/>
              <a:t>Significant issues accessing information on COVID-19, as well as medical care, financial support, employment, and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countries have collected little data on disabled people and the pandemic</a:t>
            </a:r>
          </a:p>
          <a:p>
            <a:endParaRPr lang="en-US" dirty="0"/>
          </a:p>
          <a:p>
            <a:r>
              <a:rPr lang="en-US" dirty="0"/>
              <a:t>Data is crucial to assessing impact and putting in place </a:t>
            </a:r>
            <a:r>
              <a:rPr lang="en-US" dirty="0" err="1"/>
              <a:t>mitigitations</a:t>
            </a:r>
            <a:endParaRPr lang="en-US" dirty="0"/>
          </a:p>
          <a:p>
            <a:endParaRPr lang="en-US" dirty="0"/>
          </a:p>
          <a:p>
            <a:r>
              <a:rPr lang="en-US" dirty="0"/>
              <a:t>Baseline data also often missing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Medicalisation</a:t>
            </a:r>
            <a:r>
              <a:rPr lang="en-US" dirty="0"/>
              <a:t> of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25"/>
            <a:ext cx="10515600" cy="3842718"/>
          </a:xfrm>
        </p:spPr>
        <p:txBody>
          <a:bodyPr/>
          <a:lstStyle/>
          <a:p>
            <a:r>
              <a:rPr lang="en-US" dirty="0"/>
              <a:t>Disability continues to be seen through a medical lens, rather than a social / political issue</a:t>
            </a:r>
          </a:p>
          <a:p>
            <a:endParaRPr lang="en-US" dirty="0"/>
          </a:p>
          <a:p>
            <a:r>
              <a:rPr lang="en-US" dirty="0"/>
              <a:t>Causes of ‘vulnerability’ are not </a:t>
            </a:r>
            <a:r>
              <a:rPr lang="en-US" dirty="0" err="1"/>
              <a:t>recognised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research focuses on impact in the health sector, very little on access to culture, sport, and religion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the whole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issues faced by disabled people are connected</a:t>
            </a:r>
          </a:p>
          <a:p>
            <a:endParaRPr lang="en-US" dirty="0"/>
          </a:p>
          <a:p>
            <a:r>
              <a:rPr lang="en-US" dirty="0"/>
              <a:t>Access to </a:t>
            </a:r>
            <a:r>
              <a:rPr lang="en-US"/>
              <a:t>food an </a:t>
            </a:r>
            <a:r>
              <a:rPr lang="en-US" dirty="0"/>
              <a:t>economic issue, a transport/</a:t>
            </a:r>
            <a:r>
              <a:rPr lang="en-US"/>
              <a:t>infrastructure issue, a health issue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Funding is usually isolated, time-limited, and often not disability-specific – new approaches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1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Disabled People’s </a:t>
            </a:r>
            <a:r>
              <a:rPr lang="en-US" dirty="0" err="1"/>
              <a:t>Organisations</a:t>
            </a:r>
            <a:r>
              <a:rPr lang="en-US" dirty="0"/>
              <a:t> provided crucial support through access to food, medicine, and information</a:t>
            </a:r>
          </a:p>
          <a:p>
            <a:endParaRPr lang="en-US" dirty="0"/>
          </a:p>
          <a:p>
            <a:r>
              <a:rPr lang="en-US" dirty="0"/>
              <a:t>Stepping in where governments are not providing</a:t>
            </a:r>
          </a:p>
          <a:p>
            <a:endParaRPr lang="en-US" dirty="0"/>
          </a:p>
          <a:p>
            <a:r>
              <a:rPr lang="en-US" dirty="0"/>
              <a:t>Resilience, but at what cost?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normal?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disabled people, the pandemic has opened up more flexible ways of working and living</a:t>
            </a:r>
          </a:p>
          <a:p>
            <a:endParaRPr lang="en-US" dirty="0"/>
          </a:p>
          <a:p>
            <a:r>
              <a:rPr lang="en-US" dirty="0"/>
              <a:t>Disabled people are now excluded in new ways – for example lack of access to and accessibility of technology</a:t>
            </a:r>
          </a:p>
          <a:p>
            <a:endParaRPr lang="en-US" dirty="0"/>
          </a:p>
          <a:p>
            <a:r>
              <a:rPr lang="en-US" dirty="0"/>
              <a:t>How can we build on any gains made and use these as a starting point to imagine better ways of living and being?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7CCA-8EEF-A048-8F5E-412CA992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B9338-CCCC-5D45-8FFF-08030F9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225"/>
            <a:ext cx="10515600" cy="3842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Discussion panel:</a:t>
            </a:r>
            <a:r>
              <a:rPr lang="en-GB" dirty="0"/>
              <a:t> </a:t>
            </a:r>
          </a:p>
          <a:p>
            <a:r>
              <a:rPr lang="en-GB" dirty="0" err="1"/>
              <a:t>Dr.</a:t>
            </a:r>
            <a:r>
              <a:rPr lang="en-GB" dirty="0"/>
              <a:t> Ratan Suri, Indraprastha Institute of Information Technology (India)</a:t>
            </a:r>
          </a:p>
          <a:p>
            <a:r>
              <a:rPr lang="en-GB" dirty="0" err="1"/>
              <a:t>Hala</a:t>
            </a:r>
            <a:r>
              <a:rPr lang="en-GB" dirty="0"/>
              <a:t> Mahfouz, Disability activist and consultant (Jordan) </a:t>
            </a:r>
          </a:p>
          <a:p>
            <a:r>
              <a:rPr lang="en-GB" dirty="0"/>
              <a:t>Samuel </a:t>
            </a:r>
            <a:r>
              <a:rPr lang="en-GB" dirty="0" err="1"/>
              <a:t>Odawo</a:t>
            </a:r>
            <a:r>
              <a:rPr lang="en-GB" dirty="0"/>
              <a:t>, </a:t>
            </a:r>
            <a:r>
              <a:rPr lang="en-GB" dirty="0" err="1"/>
              <a:t>Ulemavu</a:t>
            </a:r>
            <a:r>
              <a:rPr lang="en-GB" dirty="0"/>
              <a:t> Research Institute (Kenya) </a:t>
            </a:r>
          </a:p>
          <a:p>
            <a:r>
              <a:rPr lang="en-GB" dirty="0"/>
              <a:t>Sofia </a:t>
            </a:r>
            <a:r>
              <a:rPr lang="en-GB" dirty="0" err="1"/>
              <a:t>Brizio</a:t>
            </a:r>
            <a:r>
              <a:rPr lang="en-GB" dirty="0"/>
              <a:t>, Freelance Translator / Researcher in Publishing (UK)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776E9-D88C-3E42-A900-DC5D74D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A161-F89F-F24E-935D-C6FE69648C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421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Futura Medium</vt:lpstr>
      <vt:lpstr>Futura Medium</vt:lpstr>
      <vt:lpstr>Office Theme</vt:lpstr>
      <vt:lpstr>Nothing About Us Without Us What can the COVID-19 pandemic teach us about disability justice?</vt:lpstr>
      <vt:lpstr>Overview</vt:lpstr>
      <vt:lpstr>Exclusion from planning processes</vt:lpstr>
      <vt:lpstr>Lack of data</vt:lpstr>
      <vt:lpstr>Medicalisation of disability</vt:lpstr>
      <vt:lpstr>Seeing the whole picture</vt:lpstr>
      <vt:lpstr>Mutual support</vt:lpstr>
      <vt:lpstr>Back to normal?</vt:lpstr>
      <vt:lpstr>Panel discussion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 presentation</dc:title>
  <dc:creator>Paul Carpenter (Birmingham Business School)</dc:creator>
  <cp:lastModifiedBy>Vera Kubenz (Education and Social Justice)</cp:lastModifiedBy>
  <cp:revision>16</cp:revision>
  <dcterms:created xsi:type="dcterms:W3CDTF">2021-10-06T14:19:32Z</dcterms:created>
  <dcterms:modified xsi:type="dcterms:W3CDTF">2021-11-09T12:07:09Z</dcterms:modified>
</cp:coreProperties>
</file>